
<file path=[Content_Types].xml><?xml version="1.0" encoding="utf-8"?>
<Types xmlns="http://schemas.openxmlformats.org/package/2006/content-types">
  <Override PartName="/ppt/notesSlides/notesSlide4.xml" ContentType="application/vnd.openxmlformats-officedocument.presentationml.notesSlide+xml"/>
  <Override PartName="/ppt/slideLayouts/slideLayout1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pmPRSettings.xml" ContentType="application/vnd.ms-powerpoint.pmPRSettings+xml"/>
  <Default Extension="rels" ContentType="application/vnd.openxmlformats-package.relationships+xml"/>
  <Default Extension="jpeg" ContentType="image/jpeg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notesSlides/notesSlide5.xml" ContentType="application/vnd.openxmlformats-officedocument.presentationml.notes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1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removePersonalInfoOnSave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19" r:id="rId2"/>
    <p:sldId id="336" r:id="rId3"/>
    <p:sldId id="341" r:id="rId4"/>
    <p:sldId id="331" r:id="rId5"/>
    <p:sldId id="334" r:id="rId6"/>
    <p:sldId id="342" r:id="rId7"/>
    <p:sldId id="340" r:id="rId8"/>
    <p:sldId id="344" r:id="rId9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mPRSettings.xml>      �  <?xml version="1.0" encoding="UTF-8"?>
<!DOCTYPE plist PUBLIC "-//Apple Computer//DTD PLIST 1.0//EN" "http://www.apple.com/DTDs/PropertyList-1.0.dtd">
<plist version="1.0">
<dict>
	<key>com.apple.print.PageFormat.PMHorizontalRes</key>
	<dict>
		<key>com.apple.print.ticket.creator</key>
		<string>com.apple.printingmanager</string>
		<key>com.apple.print.ticket.itemArray</key>
		<array>
			<dict>
				<key>com.apple.print.PageFormat.PMHorizontalRes</key>
				<real>72</real>
				<key>com.apple.print.ticket.client</key>
				<string>com.apple.printingmanager</string>
				<key>com.apple.print.ticket.modDate</key>
				<date>2007-10-03T21:05:53Z</date>
				<key>com.apple.print.ticket.stateFlag</key>
				<integer>0</integer>
			</dict>
		</array>
	</dict>
	<key>com.apple.print.PageFormat.PMOrientation</key>
	<dict>
		<key>com.apple.print.ticket.creator</key>
		<string>com.apple.printingmanager</string>
		<key>com.apple.print.ticket.itemArray</key>
		<array>
			<dict>
				<key>com.apple.print.PageFormat.PMOrientation</key>
				<integer>1</integer>
				<key>com.apple.print.ticket.client</key>
				<string>com.apple.printingmanager</string>
				<key>com.apple.print.ticket.modDate</key>
				<date>2007-10-03T21:05:53Z</date>
				<key>com.apple.print.ticket.stateFlag</key>
				<integer>0</integer>
			</dict>
		</array>
	</dict>
	<key>com.apple.print.PageFormat.PMScaling</key>
	<dict>
		<key>com.apple.print.ticket.creator</key>
		<string>com.apple.printingmanager</string>
		<key>com.apple.print.ticket.itemArray</key>
		<array>
			<dict>
				<key>com.apple.print.PageFormat.PMScaling</key>
				<real>1</real>
				<key>com.apple.print.ticket.client</key>
				<string>com.apple.printingmanager</string>
				<key>com.apple.print.ticket.modDate</key>
				<date>2007-10-03T21:05:53Z</date>
				<key>com.apple.print.ticket.stateFlag</key>
				<integer>0</integer>
			</dict>
		</array>
	</dict>
	<key>com.apple.print.PageFormat.PMVerticalRes</key>
	<dict>
		<key>com.apple.print.ticket.creator</key>
		<string>com.apple.printingmanager</string>
		<key>com.apple.print.ticket.itemArray</key>
		<array>
			<dict>
				<key>com.apple.print.PageFormat.PMVerticalRes</key>
				<real>72</real>
				<key>com.apple.print.ticket.client</key>
				<string>com.apple.printingmanager</string>
				<key>com.apple.print.ticket.modDate</key>
				<date>2007-10-03T21:05:53Z</date>
				<key>com.apple.print.ticket.stateFlag</key>
				<integer>0</integer>
			</dict>
		</array>
	</dict>
	<key>com.apple.print.PageFormat.PMVerticalScaling</key>
	<dict>
		<key>com.apple.print.ticket.creator</key>
		<string>com.apple.printingmanager</string>
		<key>com.apple.print.ticket.itemArray</key>
		<array>
			<dict>
				<key>com.apple.print.PageFormat.PMVerticalScaling</key>
				<real>1</real>
				<key>com.apple.print.ticket.client</key>
				<string>com.apple.printingmanager</string>
				<key>com.apple.print.ticket.modDate</key>
				<date>2007-10-03T21:05:53Z</date>
				<key>com.apple.print.ticket.stateFlag</key>
				<integer>0</integer>
			</dict>
		</array>
	</dict>
	<key>com.apple.print.subTicket.paper_info_ticket</key>
	<dict>
		<key>com.apple.print.PageFormat.PMAdjustedPageRect</key>
		<dict>
			<key>com.apple.print.ticket.creator</key>
			<string>com.apple.printingmanager</string>
			<key>com.apple.print.ticket.itemArray</key>
			<array>
				<dict>
					<key>com.apple.print.PageFormat.PMAdjustedPageRect</key>
					<array>
						<real>0.0</real>
						<real>0.0</real>
						<real>734</real>
						<real>576</real>
					</array>
					<key>com.apple.print.ticket.client</key>
					<string>com.apple.printingmanager</string>
					<key>com.apple.print.ticket.modDate</key>
					<date>2007-10-03T21:05:53Z</date>
					<key>com.apple.print.ticket.stateFlag</key>
					<integer>0</integer>
				</dict>
			</array>
		</dict>
		<key>com.apple.print.PageFormat.PMAdjustedPaperRect</key>
		<dict>
			<key>com.apple.print.ticket.creator</key>
			<string>com.apple.printingmanager</string>
			<key>com.apple.print.ticket.itemArray</key>
			<array>
				<dict>
					<key>com.apple.print.PageFormat.PMAdjustedPaperRect</key>
					<array>
						<real>-18</real>
						<real>-18</real>
						<real>774</real>
						<real>594</real>
					</array>
					<key>com.apple.print.ticket.client</key>
					<string>com.apple.printingmanager</string>
					<key>com.apple.print.ticket.modDate</key>
					<date>2007-10-03T21:05:53Z</date>
					<key>com.apple.print.ticket.stateFlag</key>
					<integer>0</integer>
				</dict>
			</array>
		</dict>
		<key>com.apple.print.PaperInfo.PMPaperName</key>
		<dict>
			<key>com.apple.print.ticket.creator</key>
			<string>com.apple.print.pm.PostScript</string>
			<key>com.apple.print.ticket.itemArray</key>
			<array>
				<dict>
					<key>com.apple.print.PaperInfo.PMPaperName</key>
					<string>na-letter</string>
					<key>com.apple.print.ticket.client</key>
					<string>com.apple.print.pm.PostScript</string>
					<key>com.apple.print.ticket.modDate</key>
					<date>2003-07-01T17:49:36Z</date>
					<key>com.apple.print.ticket.stateFlag</key>
					<integer>1</integer>
				</dict>
			</array>
		</dict>
		<key>com.apple.print.PaperInfo.PMUnadjustedPageRect</key>
		<dict>
			<key>com.apple.print.ticket.creator</key>
			<string>com.apple.print.pm.PostScript</string>
			<key>com.apple.print.ticket.itemArray</key>
			<array>
				<dict>
					<key>com.apple.print.PaperInfo.PMUnadjustedPageRect</key>
					<array>
						<real>0.0</real>
						<real>0.0</real>
						<real>734</real>
						<real>576</real>
					</array>
					<key>com.apple.print.ticket.client</key>
					<string>com.apple.printingmanager</string>
					<key>com.apple.print.ticket.modDate</key>
					<date>2007-10-03T21:05:53Z</date>
					<key>com.apple.print.ticket.stateFlag</key>
					<integer>0</integer>
				</dict>
			</array>
		</dict>
		<key>com.apple.print.PaperInfo.PMUnadjustedPaperRect</key>
		<dict>
			<key>com.apple.print.ticket.creator</key>
			<string>com.apple.print.pm.PostScript</string>
			<key>com.apple.print.ticket.itemArray</key>
			<array>
				<dict>
					<key>com.apple.print.PaperInfo.PMUnadjustedPaperRect</key>
					<array>
						<real>-18</real>
						<real>-18</real>
						<real>774</real>
						<real>594</real>
					</array>
					<key>com.apple.print.ticket.client</key>
					<string>com.apple.printingmanager</string>
					<key>com.apple.print.ticket.modDate</key>
					<date>2007-10-03T21:05:53Z</date>
					<key>com.apple.print.ticket.stateFlag</key>
					<integer>0</integer>
				</dict>
			</array>
		</dict>
		<key>com.apple.print.PaperInfo.ppd.PMPaperName</key>
		<dict>
			<key>com.apple.print.ticket.creator</key>
			<string>com.apple.print.pm.PostScript</string>
			<key>com.apple.print.ticket.itemArray</key>
			<array>
				<dict>
					<key>com.apple.print.PaperInfo.ppd.PMPaperName</key>
					<string>US Letter</string>
					<key>com.apple.print.ticket.client</key>
					<string>com.apple.print.pm.PostScript</string>
					<key>com.apple.print.ticket.modDate</key>
					<date>2003-07-01T17:49:36Z</date>
					<key>com.apple.print.ticket.stateFlag</key>
					<integer>1</integer>
				</dict>
			</array>
		</dict>
		<key>com.apple.print.ticket.APIVersion</key>
		<string>00.20</string>
		<key>com.apple.print.ticket.privateLock</key>
		<false/>
		<key>com.apple.print.ticket.type</key>
		<string>com.apple.print.PaperInfoTicket</string>
	</dict>
	<key>com.apple.print.ticket.APIVersion</key>
	<string>00.20</string>
	<key>com.apple.print.ticket.privateLock</key>
	<false/>
	<key>com.apple.print.ticket.type</key>
	<string>com.apple.print.PageFormatTicket</string>
</dict>
</plist>
   &  <?xml version="1.0" encoding="UTF-8"?>
<!DOCTYPE plist PUBLIC "-//Apple Computer//DTD PLIST 1.0//EN" "http://www.apple.com/DTDs/PropertyList-1.0.dtd">
<plist version="1.0">
<dict>
	<key>com.apple.print.DocumentTicket.PMSpoolFormat</key>
	<dict>
		<key>com.apple.print.ticket.creator</key>
		<string>com.apple.printingmanager</string>
		<key>com.apple.print.ticket.itemArray</key>
		<array>
			<dict>
				<key>com.apple.print.DocumentTicket.PMSpoolFormat</key>
				<string>application/pdf</string>
				<key>com.apple.print.ticket.client</key>
				<string>com.apple.printingmanager</string>
				<key>com.apple.print.ticket.modDate</key>
				<date>2007-10-03T21:05:53Z</date>
				<key>com.apple.print.ticket.stateFlag</key>
				<integer>0</integer>
			</dict>
		</array>
	</dict>
	<key>com.apple.print.PrintSettings.PMColorMatchingMode</key>
	<dict>
		<key>com.apple.print.ticket.creator</key>
		<string>com.apple.printingmanager</string>
		<key>com.apple.print.ticket.itemArray</key>
		<array>
			<dict>
				<key>com.apple.print.PrintSettings.PMColorMatchingMode</key>
				<integer>0</integer>
				<key>com.apple.print.ticket.client</key>
				<string>com.apple.printingmanager</string>
				<key>com.apple.print.ticket.modDate</key>
				<date>2007-10-03T21:05:53Z</date>
				<key>com.apple.print.ticket.stateFlag</key>
				<integer>0</integer>
			</dict>
		</array>
	</dict>
	<key>com.apple.print.PrintSettings.PMColorSyncProfileID</key>
	<dict>
		<key>com.apple.print.ticket.creator</key>
		<string>com.apple.printingmanager</string>
		<key>com.apple.print.ticket.itemArray</key>
		<array>
			<dict>
				<key>com.apple.print.PrintSettings.PMColorSyncProfileID</key>
				<integer>1294</integer>
				<key>com.apple.print.ticket.client</key>
				<string>com.apple.printingmanager</string>
				<key>com.apple.print.ticket.modDate</key>
				<date>2007-10-03T21:05:53Z</date>
				<key>com.apple.print.ticket.stateFlag</key>
				<integer>0</integer>
			</dict>
		</array>
	</dict>
	<key>com.apple.print.PrintSettings.PMCopies</key>
	<dict>
		<key>com.apple.print.ticket.creator</key>
		<string>com.apple.printingmanager</string>
		<key>com.apple.print.ticket.itemArray</key>
		<array>
			<dict>
				<key>com.apple.print.PrintSettings.PMCopies</key>
				<integer>1</integer>
				<key>com.apple.print.ticket.client</key>
				<string>com.apple.printingmanager</string>
				<key>com.apple.print.ticket.modDate</key>
				<date>2007-10-03T21:05:53Z</date>
				<key>com.apple.print.ticket.stateFlag</key>
				<integer>0</integer>
			</dict>
		</array>
	</dict>
	<key>com.apple.print.PrintSettings.PMCopyCollate</key>
	<dict>
		<key>com.apple.print.ticket.creator</key>
		<string>com.apple.printingmanager</string>
		<key>com.apple.print.ticket.itemArray</key>
		<array>
			<dict>
				<key>com.apple.print.PrintSettings.PMCopyCollate</key>
				<true/>
				<key>com.apple.print.ticket.client</key>
				<string>com.apple.printingmanager</string>
				<key>com.apple.print.ticket.modDate</key>
				<date>2007-10-03T21:05:53Z</date>
				<key>com.apple.print.ticket.stateFlag</key>
				<integer>0</integer>
			</dict>
		</array>
	</dict>
	<key>com.apple.print.PrintSettings.PMFirstPage</key>
	<dict>
		<key>com.apple.print.ticket.creator</key>
		<string>com.apple.printingmanager</string>
		<key>com.apple.print.ticket.itemArray</key>
		<array>
			<dict>
				<key>com.apple.print.PrintSettings.PMFirstPage</key>
				<integer>1</integer>
				<key>com.apple.print.ticket.client</key>
				<string>com.apple.printingmanager</string>
				<key>com.apple.print.ticket.modDate</key>
				<date>2007-10-03T21:05:53Z</date>
				<key>com.apple.print.ticket.stateFlag</key>
				<integer>0</integer>
			</dict>
		</array>
	</dict>
	<key>com.apple.print.PrintSettings.PMLastPage</key>
	<dict>
		<key>com.apple.print.ticket.creator</key>
		<string>com.apple.printingmanager</string>
		<key>com.apple.print.ticket.itemArray</key>
		<array>
			<dict>
				<key>com.apple.print.PrintSettings.PMLastPage</key>
				<integer>2147483647</integer>
				<key>com.apple.print.ticket.client</key>
				<string>com.apple.printingmanager</string>
				<key>com.apple.print.ticket.modDate</key>
				<date>2007-10-03T21:05:53Z</date>
				<key>com.apple.print.ticket.stateFlag</key>
				<integer>0</integer>
			</dict>
		</array>
	</dict>
	<key>com.apple.print.PrintSettings.PMPageRange</key>
	<dict>
		<key>com.apple.print.ticket.creator</key>
		<string>com.apple.printingmanager</string>
		<key>com.apple.print.ticket.itemArray</key>
		<array>
			<dict>
				<key>com.apple.print.PrintSettings.PMPageRange</key>
				<array>
					<integer>1</integer>
					<integer>2147483647</integer>
				</array>
				<key>com.apple.print.ticket.client</key>
				<string>com.apple.printingmanager</string>
				<key>com.apple.print.ticket.modDate</key>
				<date>2007-10-03T21:05:53Z</date>
				<key>com.apple.print.ticket.stateFlag</key>
				<integer>0</integer>
			</dict>
		</array>
	</dict>
	<key>com.apple.print.ticket.APIVersion</key>
	<string>00.20</string>
	<key>com.apple.print.ticket.privateLock</key>
	<false/>
	<key>com.apple.print.ticket.type</key>
	<string>com.apple.print.PrintSettingsTicket</string>
</dict>
</plist>
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schemeClr val="tx1"/>
    </p:penClr>
  </p:showPr>
  <p:clrMru>
    <a:srgbClr val="663300"/>
    <a:srgbClr val="CC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598" autoAdjust="0"/>
    <p:restoredTop sz="85398" autoAdjust="0"/>
  </p:normalViewPr>
  <p:slideViewPr>
    <p:cSldViewPr>
      <p:cViewPr varScale="1">
        <p:scale>
          <a:sx n="64" d="100"/>
          <a:sy n="64" d="100"/>
        </p:scale>
        <p:origin x="-16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7" Type="http://schemas.openxmlformats.org/officeDocument/2006/relationships/pmPRSettings" Target="pmPRSetting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68F88C59-319B-4332-9A1D-2A62CFCB00D8}" type="datetimeFigureOut">
              <a:rPr lang="en-US" smtClean="0"/>
              <a:pPr/>
              <a:t>4/6/11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B16A41B8-7DC3-4DB6-84E4-E105629EA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968B300D-05F0-4B43-940D-46DED5A791AD}" type="datetimeFigureOut">
              <a:rPr lang="en-US" smtClean="0"/>
              <a:pPr/>
              <a:t>4/6/11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9B26CD33-4337-4529-948A-94F6960B23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Tips: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</a:t>
            </a:r>
            <a:r>
              <a:rPr lang="en-US" b="1" dirty="0" smtClean="0"/>
              <a:t>New</a:t>
            </a:r>
            <a:r>
              <a:rPr lang="en-US" b="1" baseline="0" dirty="0" smtClean="0"/>
              <a:t> Slide </a:t>
            </a:r>
            <a:r>
              <a:rPr lang="en-US" baseline="0" dirty="0" smtClean="0"/>
              <a:t>button is on the </a:t>
            </a:r>
            <a:r>
              <a:rPr lang="en-US" b="1" baseline="0" dirty="0" smtClean="0"/>
              <a:t>Standard</a:t>
            </a:r>
            <a:r>
              <a:rPr lang="en-US" baseline="0" dirty="0" smtClean="0"/>
              <a:t> toolbar.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You can also click </a:t>
            </a:r>
            <a:r>
              <a:rPr lang="en-US" b="1" baseline="0" dirty="0" smtClean="0"/>
              <a:t>Insert</a:t>
            </a:r>
            <a:r>
              <a:rPr lang="en-US" baseline="0" dirty="0" smtClean="0"/>
              <a:t>&gt;</a:t>
            </a:r>
            <a:r>
              <a:rPr lang="en-US" b="1" baseline="0" dirty="0" smtClean="0"/>
              <a:t>New Slide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Tips: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If you don’t see the Elements Gallery, click </a:t>
            </a:r>
            <a:r>
              <a:rPr lang="en-US" b="1" dirty="0" smtClean="0"/>
              <a:t>View</a:t>
            </a:r>
            <a:r>
              <a:rPr lang="en-US" dirty="0" smtClean="0"/>
              <a:t>&gt;</a:t>
            </a:r>
            <a:r>
              <a:rPr lang="en-US" b="1" dirty="0" smtClean="0"/>
              <a:t>Elements Gallery</a:t>
            </a:r>
            <a:r>
              <a:rPr lang="en-US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To see a description</a:t>
            </a:r>
            <a:r>
              <a:rPr lang="en-US" baseline="0" dirty="0" smtClean="0"/>
              <a:t> of a slide layout in the </a:t>
            </a:r>
            <a:r>
              <a:rPr lang="en-US" b="1" baseline="0" dirty="0" smtClean="0"/>
              <a:t>Elements Gallery</a:t>
            </a:r>
            <a:r>
              <a:rPr lang="en-US" baseline="0" dirty="0" smtClean="0"/>
              <a:t>, rest the pointer over the layout thumbnail.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Placeholder buttons indicate the type of object that you can add, for example, a picture, table, or chart.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Tips: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If you don’t see the Formatting Palette, click </a:t>
            </a:r>
            <a:r>
              <a:rPr lang="en-US" b="1" dirty="0" smtClean="0"/>
              <a:t>View</a:t>
            </a:r>
            <a:r>
              <a:rPr lang="en-US" dirty="0" smtClean="0"/>
              <a:t>&gt;</a:t>
            </a:r>
            <a:r>
              <a:rPr lang="en-US" b="1" dirty="0" smtClean="0"/>
              <a:t>Formatting</a:t>
            </a:r>
            <a:r>
              <a:rPr lang="en-US" b="1" baseline="0" dirty="0" smtClean="0"/>
              <a:t> Palette</a:t>
            </a:r>
            <a:r>
              <a:rPr lang="en-US" baseline="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To make changes to the picture, you first have to select the picture.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title" hasCustomPrompt="1"/>
          </p:nvPr>
        </p:nvSpPr>
        <p:spPr>
          <a:xfrm>
            <a:off x="228601" y="3962400"/>
            <a:ext cx="8298485" cy="1066800"/>
          </a:xfrm>
        </p:spPr>
        <p:txBody>
          <a:bodyPr bIns="0"/>
          <a:lstStyle>
            <a:lvl1pPr algn="r">
              <a:defRPr/>
            </a:lvl1pPr>
          </a:lstStyle>
          <a:p>
            <a:r>
              <a:rPr/>
              <a:t>Click to add photo album title</a:t>
            </a:r>
          </a:p>
        </p:txBody>
      </p:sp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3200" b="0" i="1" u="none" strike="noStrike" kern="0" cap="none" spc="0" normalizeH="0" baseline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0" hasCustomPrompt="1"/>
          </p:nvPr>
        </p:nvSpPr>
        <p:spPr>
          <a:xfrm>
            <a:off x="2133600" y="5133975"/>
            <a:ext cx="6386946" cy="1219200"/>
          </a:xfrm>
        </p:spPr>
        <p:txBody>
          <a:bodyPr vert="horz" tIns="0" anchor="t" anchorCtr="0">
            <a:noAutofit/>
          </a:bodyPr>
          <a:lstStyle>
            <a:lvl1pPr marL="0" marR="0" indent="0" algn="r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/>
              <a:t>Click to add date and other details</a:t>
            </a:r>
          </a:p>
        </p:txBody>
      </p:sp>
      <p:sp>
        <p:nvSpPr>
          <p:cNvPr id="27" name="Rectangle 6"/>
          <p:cNvSpPr>
            <a:spLocks noGrp="1"/>
          </p:cNvSpPr>
          <p:nvPr>
            <p:ph type="pic" sz="quarter" idx="11"/>
          </p:nvPr>
        </p:nvSpPr>
        <p:spPr>
          <a:xfrm>
            <a:off x="6096000" y="1600200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/>
          <a:p>
            <a:pPr algn="ctr">
              <a:buFontTx/>
              <a:buNone/>
            </a:pPr>
            <a:r>
              <a:rPr sz="2000"/>
              <a:t>Click icon to add picture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76844" y="186904"/>
            <a:ext cx="8763000" cy="6213896"/>
          </a:xfrm>
          <a:prstGeom prst="rect">
            <a:avLst/>
          </a:prstGeom>
          <a:noFill/>
          <a:ln w="9525" cap="rnd" cmpd="sng" algn="ctr">
            <a:solidFill>
              <a:schemeClr val="bg1">
                <a:tint val="85000"/>
              </a:schemeClr>
            </a:solidFill>
            <a:prstDash val="dash"/>
          </a:ln>
          <a:effectLst>
            <a:outerShdw blurRad="25400" dist="12700" dir="5400000" algn="tl" rotWithShape="0">
              <a:schemeClr val="bg1">
                <a:alpha val="60000"/>
              </a:scheme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F30C84A2-23CF-44F5-B813-5187ED5C7D1C}" type="datetimeFigureOut">
              <a:rPr lang="en-US" sz="1200">
                <a:solidFill>
                  <a:schemeClr val="tx2"/>
                </a:solidFill>
              </a:rPr>
              <a:pPr/>
              <a:t>4/6/11</a:t>
            </a:fld>
            <a:endParaRPr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F99EC173-99AE-4773-AB25-02E469A13EAE}" type="slidenum">
              <a:rPr sz="1200">
                <a:solidFill>
                  <a:schemeClr val="tx2"/>
                </a:solidFill>
              </a:rPr>
              <a:pPr algn="r"/>
              <a:t>‹#›</a:t>
            </a:fld>
            <a:endParaRPr/>
          </a:p>
        </p:txBody>
      </p:sp>
      <p:sp>
        <p:nvSpPr>
          <p:cNvPr id="13" name="Rectangle 1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466344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15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720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63440" y="228600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228600"/>
            <a:ext cx="4023360" cy="3017520"/>
          </a:xfrm>
        </p:spPr>
        <p:txBody>
          <a:bodyPr anchor="b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/>
              <a:t>Click to add caption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30C84A2-23CF-44F5-B813-5187ED5C7D1C}" type="datetimeFigureOut">
              <a:rPr lang="en-US" sz="1200">
                <a:solidFill>
                  <a:schemeClr val="tx2"/>
                </a:solidFill>
              </a:rPr>
              <a:pPr/>
              <a:t>4/6/11</a:t>
            </a:fld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/>
            <a:fld id="{F99EC173-99AE-4773-AB25-02E469A13EAE}" type="slidenum">
              <a:rPr sz="1200">
                <a:solidFill>
                  <a:schemeClr val="tx2"/>
                </a:solidFill>
              </a:rPr>
              <a:pPr algn="r"/>
              <a:t>‹#›</a:t>
            </a:fld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-Up Mi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067300" y="3436620"/>
            <a:ext cx="3649900" cy="2889504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29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26720" y="384048"/>
            <a:ext cx="4457700" cy="5943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5067300" y="389332"/>
            <a:ext cx="3657600" cy="2887269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30C84A2-23CF-44F5-B813-5187ED5C7D1C}" type="datetimeFigureOut">
              <a:rPr lang="en-US" sz="1200">
                <a:solidFill>
                  <a:schemeClr val="tx2"/>
                </a:solidFill>
              </a:rPr>
              <a:pPr/>
              <a:t>4/6/11</a:t>
            </a:fld>
            <a:endParaRPr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r"/>
            <a:fld id="{F99EC173-99AE-4773-AB25-02E469A13EAE}" type="slidenum">
              <a:rPr sz="1200">
                <a:solidFill>
                  <a:schemeClr val="tx2"/>
                </a:solidFill>
              </a:rPr>
              <a:pPr algn="r"/>
              <a:t>‹#›</a:t>
            </a:fld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 preserve="1">
  <p:cSld name="4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7"/>
          <p:cNvSpPr>
            <a:spLocks noGrp="1"/>
          </p:cNvSpPr>
          <p:nvPr>
            <p:ph type="pic" sz="quarter" idx="14"/>
          </p:nvPr>
        </p:nvSpPr>
        <p:spPr>
          <a:xfrm>
            <a:off x="2229297" y="228600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3" name="Rectangle 7"/>
          <p:cNvSpPr>
            <a:spLocks noGrp="1"/>
          </p:cNvSpPr>
          <p:nvPr>
            <p:ph type="pic" sz="quarter" idx="26"/>
          </p:nvPr>
        </p:nvSpPr>
        <p:spPr>
          <a:xfrm>
            <a:off x="22292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25"/>
          </p:nvPr>
        </p:nvSpPr>
        <p:spPr>
          <a:xfrm>
            <a:off x="4672217" y="228600"/>
            <a:ext cx="2286000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27" name="Rectangle 7"/>
          <p:cNvSpPr>
            <a:spLocks noGrp="1"/>
          </p:cNvSpPr>
          <p:nvPr>
            <p:ph type="pic" sz="quarter" idx="27"/>
          </p:nvPr>
        </p:nvSpPr>
        <p:spPr>
          <a:xfrm>
            <a:off x="46676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6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00497" y="1295400"/>
            <a:ext cx="1676400" cy="1905000"/>
          </a:xfrm>
        </p:spPr>
        <p:txBody>
          <a:bodyPr anchor="b" anchorCtr="0">
            <a:noAutofit/>
          </a:bodyPr>
          <a:lstStyle>
            <a:lvl1pPr marL="0" marR="0" indent="0" algn="r" rtl="0" latinLnBrk="0">
              <a:spcBef>
                <a:spcPct val="20000"/>
              </a:spcBef>
              <a:buFontTx/>
              <a:buNone/>
              <a:defRPr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/>
              <a:t>Click to add caption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7086600" y="1295400"/>
            <a:ext cx="1676400" cy="1905000"/>
          </a:xfrm>
        </p:spPr>
        <p:txBody>
          <a:bodyPr anchor="b" anchorCtr="0"/>
          <a:lstStyle>
            <a:lvl1pPr marL="0" marR="0" indent="0" algn="l">
              <a:buFontTx/>
              <a:buNone/>
              <a:defRPr sz="1600" baseline="0"/>
            </a:lvl1pPr>
          </a:lstStyle>
          <a:p>
            <a:pPr lvl="0"/>
            <a:r>
              <a:rPr/>
              <a:t>Click to add caption</a:t>
            </a:r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400497" y="3352800"/>
            <a:ext cx="1676400" cy="1905000"/>
          </a:xfrm>
        </p:spPr>
        <p:txBody>
          <a:bodyPr anchor="t" anchorCtr="0"/>
          <a:lstStyle>
            <a:lvl1pPr marL="0" marR="0" indent="0" algn="r">
              <a:buFontTx/>
              <a:buNone/>
              <a:defRPr sz="1600" baseline="0"/>
            </a:lvl1pPr>
          </a:lstStyle>
          <a:p>
            <a:pPr lvl="0"/>
            <a:r>
              <a:rPr/>
              <a:t>Click to add caption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086600" y="3352800"/>
            <a:ext cx="1676400" cy="19050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</a:lstStyle>
          <a:p>
            <a:pPr lvl="0"/>
            <a:r>
              <a:rPr/>
              <a:t>Click to add caption</a:t>
            </a:r>
          </a:p>
        </p:txBody>
      </p:sp>
      <p:sp>
        <p:nvSpPr>
          <p:cNvPr id="11" name="Rectangle 10"/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fld id="{F30C84A2-23CF-44F5-B813-5187ED5C7D1C}" type="datetimeFigureOut">
              <a:rPr lang="en-US" sz="1200">
                <a:solidFill>
                  <a:schemeClr val="tx2"/>
                </a:solidFill>
              </a:rPr>
              <a:pPr/>
              <a:t>4/6/11</a:t>
            </a:fld>
            <a:endParaRPr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32"/>
          </p:nvPr>
        </p:nvSpPr>
        <p:spPr/>
        <p:txBody>
          <a:bodyPr/>
          <a:lstStyle/>
          <a:p>
            <a:pPr algn="r"/>
            <a:fld id="{F99EC173-99AE-4773-AB25-02E469A13EAE}" type="slidenum">
              <a:rPr sz="1200">
                <a:solidFill>
                  <a:schemeClr val="tx2"/>
                </a:solidFill>
              </a:rPr>
              <a:pPr algn="r"/>
              <a:t>‹#›</a:t>
            </a:fld>
            <a:endParaRPr/>
          </a:p>
        </p:txBody>
      </p:sp>
      <p:sp>
        <p:nvSpPr>
          <p:cNvPr id="15" name="Rectangle 14"/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 preserve="1">
  <p:cSld name="4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pic" sz="quarter" idx="14"/>
          </p:nvPr>
        </p:nvSpPr>
        <p:spPr>
          <a:xfrm>
            <a:off x="926821" y="533400"/>
            <a:ext cx="3653297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26821" y="6172200"/>
            <a:ext cx="3657600" cy="304800"/>
          </a:xfrm>
        </p:spPr>
        <p:txBody>
          <a:bodyPr lIns="9144" anchor="t" anchorCtr="0"/>
          <a:lstStyle>
            <a:lvl1pPr marL="0" marR="0" indent="0" algn="l">
              <a:buFontTx/>
              <a:buNone/>
              <a:defRPr sz="1600" baseline="0"/>
            </a:lvl1pPr>
          </a:lstStyle>
          <a:p>
            <a:pPr lvl="0"/>
            <a:r>
              <a:rPr/>
              <a:t>Click to add caption</a:t>
            </a:r>
          </a:p>
        </p:txBody>
      </p:sp>
      <p:sp>
        <p:nvSpPr>
          <p:cNvPr id="9" name="Rectangle 7"/>
          <p:cNvSpPr>
            <a:spLocks noGrp="1"/>
          </p:cNvSpPr>
          <p:nvPr>
            <p:ph type="pic" sz="quarter" idx="17"/>
          </p:nvPr>
        </p:nvSpPr>
        <p:spPr>
          <a:xfrm>
            <a:off x="4660621" y="5334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6" name="Rectangle 7"/>
          <p:cNvSpPr>
            <a:spLocks noGrp="1"/>
          </p:cNvSpPr>
          <p:nvPr>
            <p:ph type="pic" sz="quarter" idx="18"/>
          </p:nvPr>
        </p:nvSpPr>
        <p:spPr>
          <a:xfrm>
            <a:off x="9268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pic" sz="quarter" idx="19"/>
          </p:nvPr>
        </p:nvSpPr>
        <p:spPr>
          <a:xfrm>
            <a:off x="46606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926821" y="152400"/>
            <a:ext cx="3657600" cy="304800"/>
          </a:xfrm>
        </p:spPr>
        <p:txBody>
          <a:bodyPr lIns="9144" anchor="t" anchorCtr="0"/>
          <a:lstStyle>
            <a:lvl1pPr marL="0" marR="0" indent="0" algn="l">
              <a:buFontTx/>
              <a:buNone/>
              <a:defRPr sz="1600" baseline="0"/>
            </a:lvl1pPr>
          </a:lstStyle>
          <a:p>
            <a:pPr lvl="0"/>
            <a:r>
              <a:rPr/>
              <a:t>Click to add caption</a:t>
            </a:r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3" hasCustomPrompt="1"/>
          </p:nvPr>
        </p:nvSpPr>
        <p:spPr>
          <a:xfrm>
            <a:off x="4660621" y="6172200"/>
            <a:ext cx="3657600" cy="304800"/>
          </a:xfrm>
        </p:spPr>
        <p:txBody>
          <a:bodyPr lIns="9144" anchor="t" anchorCtr="0"/>
          <a:lstStyle>
            <a:lvl1pPr marL="0" marR="0" indent="0" algn="l">
              <a:buFontTx/>
              <a:buNone/>
              <a:defRPr sz="1600" baseline="0"/>
            </a:lvl1pPr>
          </a:lstStyle>
          <a:p>
            <a:pPr lvl="0"/>
            <a:r>
              <a:rPr/>
              <a:t>Click to add caption</a:t>
            </a:r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24" hasCustomPrompt="1"/>
          </p:nvPr>
        </p:nvSpPr>
        <p:spPr>
          <a:xfrm>
            <a:off x="4660621" y="152400"/>
            <a:ext cx="3657600" cy="304800"/>
          </a:xfrm>
        </p:spPr>
        <p:txBody>
          <a:bodyPr lIns="9144" anchor="t" anchorCtr="0"/>
          <a:lstStyle>
            <a:lvl1pPr marL="0" marR="0" indent="0" algn="l">
              <a:buFontTx/>
              <a:buNone/>
              <a:defRPr sz="1600" baseline="0"/>
            </a:lvl1pPr>
          </a:lstStyle>
          <a:p>
            <a:pPr lvl="0"/>
            <a:r>
              <a:rPr/>
              <a:t>Click to add caption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F30C84A2-23CF-44F5-B813-5187ED5C7D1C}" type="datetimeFigureOut">
              <a:rPr lang="en-US" sz="1200">
                <a:solidFill>
                  <a:schemeClr val="tx2"/>
                </a:solidFill>
              </a:rPr>
              <a:pPr/>
              <a:t>4/6/11</a:t>
            </a:fld>
            <a:endParaRPr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pPr algn="r"/>
            <a:fld id="{F99EC173-99AE-4773-AB25-02E469A13EAE}" type="slidenum">
              <a:rPr sz="1200">
                <a:solidFill>
                  <a:schemeClr val="tx2"/>
                </a:solidFill>
              </a:rPr>
              <a:pPr algn="r"/>
              <a:t>‹#›</a:t>
            </a:fld>
            <a:endParaRPr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 preserve="1">
  <p:cSld name="4-Up Portrait with Larg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1524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1"/>
          </p:nvPr>
        </p:nvSpPr>
        <p:spPr>
          <a:xfrm>
            <a:off x="45466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7" name="Rectangle 7"/>
          <p:cNvSpPr>
            <a:spLocks noGrp="1"/>
          </p:cNvSpPr>
          <p:nvPr>
            <p:ph type="pic" sz="quarter" idx="30"/>
          </p:nvPr>
        </p:nvSpPr>
        <p:spPr>
          <a:xfrm>
            <a:off x="234906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29" name="Rectangle 7"/>
          <p:cNvSpPr>
            <a:spLocks noGrp="1"/>
          </p:cNvSpPr>
          <p:nvPr>
            <p:ph type="pic" sz="quarter" idx="32"/>
          </p:nvPr>
        </p:nvSpPr>
        <p:spPr>
          <a:xfrm>
            <a:off x="6740166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2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152400" y="4495800"/>
            <a:ext cx="8763000" cy="1905000"/>
          </a:xfrm>
        </p:spPr>
        <p:txBody>
          <a:bodyPr anchor="t" anchorCtr="0"/>
          <a:lstStyle>
            <a:lvl1pPr marL="0" marR="0" indent="0" algn="l">
              <a:buFontTx/>
              <a:buNone/>
              <a:defRPr sz="2400" baseline="0"/>
            </a:lvl1pPr>
          </a:lstStyle>
          <a:p>
            <a:pPr lvl="0"/>
            <a:r>
              <a:rPr/>
              <a:t>Click to add caption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33"/>
          </p:nvPr>
        </p:nvSpPr>
        <p:spPr/>
        <p:txBody>
          <a:bodyPr/>
          <a:lstStyle/>
          <a:p>
            <a:fld id="{F30C84A2-23CF-44F5-B813-5187ED5C7D1C}" type="datetimeFigureOut">
              <a:rPr lang="en-US" sz="1200">
                <a:solidFill>
                  <a:schemeClr val="tx2"/>
                </a:solidFill>
              </a:rPr>
              <a:pPr/>
              <a:t>4/6/11</a:t>
            </a:fld>
            <a:endParaRPr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pPr algn="r"/>
            <a:fld id="{F99EC173-99AE-4773-AB25-02E469A13EAE}" type="slidenum">
              <a:rPr sz="1200">
                <a:solidFill>
                  <a:schemeClr val="tx2"/>
                </a:solidFill>
              </a:rPr>
              <a:pPr algn="r"/>
              <a:t>‹#›</a:t>
            </a:fld>
            <a:endParaRPr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 preserve="1">
  <p:cSld name="4-Up: 1 Portrait with  3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685800" y="257665"/>
            <a:ext cx="4617720" cy="6172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4" name="Rectangle 7"/>
          <p:cNvSpPr>
            <a:spLocks noGrp="1" noChangeAspect="1"/>
          </p:cNvSpPr>
          <p:nvPr>
            <p:ph type="pic" sz="quarter" idx="18"/>
          </p:nvPr>
        </p:nvSpPr>
        <p:spPr>
          <a:xfrm>
            <a:off x="5788848" y="257665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6" name="Rectangle 7"/>
          <p:cNvSpPr>
            <a:spLocks noGrp="1" noChangeAspect="1"/>
          </p:cNvSpPr>
          <p:nvPr>
            <p:ph type="pic" sz="quarter" idx="22"/>
          </p:nvPr>
        </p:nvSpPr>
        <p:spPr>
          <a:xfrm>
            <a:off x="5788848" y="2432657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14" name="Rectangle 7"/>
          <p:cNvSpPr>
            <a:spLocks noGrp="1" noChangeAspect="1"/>
          </p:cNvSpPr>
          <p:nvPr>
            <p:ph type="pic" sz="quarter" idx="23"/>
          </p:nvPr>
        </p:nvSpPr>
        <p:spPr>
          <a:xfrm>
            <a:off x="5788848" y="4607649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fld id="{F30C84A2-23CF-44F5-B813-5187ED5C7D1C}" type="datetimeFigureOut">
              <a:rPr lang="en-US" sz="1200">
                <a:solidFill>
                  <a:schemeClr val="tx2"/>
                </a:solidFill>
              </a:rPr>
              <a:pPr/>
              <a:t>4/6/11</a:t>
            </a:fld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pPr algn="r"/>
            <a:fld id="{F99EC173-99AE-4773-AB25-02E469A13EAE}" type="slidenum">
              <a:rPr sz="1200">
                <a:solidFill>
                  <a:schemeClr val="tx2"/>
                </a:solidFill>
              </a:rPr>
              <a:pPr algn="r"/>
              <a:t>‹#›</a:t>
            </a:fld>
            <a:endParaRPr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 preserve="1">
  <p:cSld name="5-up: 3 Landscape with 2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/>
          </p:cNvSpPr>
          <p:nvPr>
            <p:ph type="pic" sz="quarter" idx="14"/>
          </p:nvPr>
        </p:nvSpPr>
        <p:spPr>
          <a:xfrm>
            <a:off x="609600" y="34290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27" name="Rectangle 7"/>
          <p:cNvSpPr>
            <a:spLocks noGrp="1"/>
          </p:cNvSpPr>
          <p:nvPr>
            <p:ph type="pic" sz="quarter" idx="17"/>
          </p:nvPr>
        </p:nvSpPr>
        <p:spPr>
          <a:xfrm>
            <a:off x="3033848" y="228600"/>
            <a:ext cx="5562600" cy="4171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6"/>
          </p:nvPr>
        </p:nvSpPr>
        <p:spPr>
          <a:xfrm>
            <a:off x="609600" y="2286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27"/>
          </p:nvPr>
        </p:nvSpPr>
        <p:spPr>
          <a:xfrm>
            <a:off x="5943600" y="4495800"/>
            <a:ext cx="2666999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23" name="Rectangle 7"/>
          <p:cNvSpPr>
            <a:spLocks noGrp="1" noChangeAspect="1"/>
          </p:cNvSpPr>
          <p:nvPr>
            <p:ph type="pic" sz="quarter" idx="28"/>
          </p:nvPr>
        </p:nvSpPr>
        <p:spPr>
          <a:xfrm>
            <a:off x="3033848" y="4495800"/>
            <a:ext cx="2757352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/>
          <a:p>
            <a:fld id="{F30C84A2-23CF-44F5-B813-5187ED5C7D1C}" type="datetimeFigureOut">
              <a:rPr lang="en-US" sz="1200">
                <a:solidFill>
                  <a:schemeClr val="tx2"/>
                </a:solidFill>
              </a:rPr>
              <a:pPr/>
              <a:t>4/6/11</a:t>
            </a:fld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pPr algn="r"/>
            <a:fld id="{F99EC173-99AE-4773-AB25-02E469A13EAE}" type="slidenum">
              <a:rPr sz="1200">
                <a:solidFill>
                  <a:schemeClr val="tx2"/>
                </a:solidFill>
              </a:rPr>
              <a:pPr algn="r"/>
              <a:t>‹#›</a:t>
            </a:fld>
            <a:endParaRPr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 preserve="1">
  <p:cSld name="5-Up: 3 Portrait with 2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/>
          <p:cNvSpPr>
            <a:spLocks noGrp="1"/>
          </p:cNvSpPr>
          <p:nvPr>
            <p:ph type="pic" sz="quarter" idx="26"/>
          </p:nvPr>
        </p:nvSpPr>
        <p:spPr>
          <a:xfrm>
            <a:off x="5121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23" name="Rectangle 7"/>
          <p:cNvSpPr>
            <a:spLocks noGrp="1"/>
          </p:cNvSpPr>
          <p:nvPr>
            <p:ph type="pic" sz="quarter" idx="29"/>
          </p:nvPr>
        </p:nvSpPr>
        <p:spPr>
          <a:xfrm>
            <a:off x="51213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0"/>
          </p:nvPr>
        </p:nvSpPr>
        <p:spPr>
          <a:xfrm>
            <a:off x="471837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22" name="Rectangle 7"/>
          <p:cNvSpPr>
            <a:spLocks noGrp="1"/>
          </p:cNvSpPr>
          <p:nvPr>
            <p:ph type="pic" sz="quarter" idx="27"/>
          </p:nvPr>
        </p:nvSpPr>
        <p:spPr>
          <a:xfrm>
            <a:off x="32934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8"/>
          </p:nvPr>
        </p:nvSpPr>
        <p:spPr>
          <a:xfrm>
            <a:off x="60747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fld id="{F30C84A2-23CF-44F5-B813-5187ED5C7D1C}" type="datetimeFigureOut">
              <a:rPr lang="en-US" sz="1200">
                <a:solidFill>
                  <a:schemeClr val="tx2"/>
                </a:solidFill>
              </a:rPr>
              <a:pPr/>
              <a:t>4/6/11</a:t>
            </a:fld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2"/>
          </p:nvPr>
        </p:nvSpPr>
        <p:spPr/>
        <p:txBody>
          <a:bodyPr/>
          <a:lstStyle/>
          <a:p>
            <a:pPr algn="r"/>
            <a:fld id="{F99EC173-99AE-4773-AB25-02E469A13EAE}" type="slidenum">
              <a:rPr sz="1200">
                <a:solidFill>
                  <a:schemeClr val="tx2"/>
                </a:solidFill>
              </a:rPr>
              <a:pPr algn="r"/>
              <a:t>‹#›</a:t>
            </a:fld>
            <a:endParaRPr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3050273" y="16002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sz="2400" i="0"/>
              <a:t>Click icon to add picture</a:t>
            </a:r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0" y="48768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1800" i="0"/>
            </a:lvl1pPr>
          </a:lstStyle>
          <a:p>
            <a:pPr lvl="0"/>
            <a:r>
              <a:rPr/>
              <a:t>Click to add caption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30C84A2-23CF-44F5-B813-5187ED5C7D1C}" type="datetimeFigureOut">
              <a:rPr lang="en-US" sz="1200">
                <a:solidFill>
                  <a:schemeClr val="tx2"/>
                </a:solidFill>
              </a:rPr>
              <a:pPr/>
              <a:t>4/6/11</a:t>
            </a:fld>
            <a:endParaRPr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/>
            <a:fld id="{F99EC173-99AE-4773-AB25-02E469A13EAE}" type="slidenum">
              <a:rPr sz="1200">
                <a:solidFill>
                  <a:schemeClr val="tx2"/>
                </a:solidFill>
              </a:rPr>
              <a:pPr algn="r"/>
              <a:t>‹#›</a:t>
            </a:fld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-Up 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4955273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sz="2400" i="0"/>
              <a:t>Click icon to add picture</a:t>
            </a:r>
          </a:p>
        </p:txBody>
      </p:sp>
      <p:sp>
        <p:nvSpPr>
          <p:cNvPr id="6" name="W¥ل云玗İαЂôÁûÂÚ丫:Pïçtúrê Plå¢éhõlðér 表¥鷗字㌍ 表_W 5"/>
          <p:cNvSpPr>
            <a:spLocks noGrp="1" noChangeAspect="1"/>
          </p:cNvSpPr>
          <p:nvPr>
            <p:ph type="pic" sz="quarter" idx="14"/>
          </p:nvPr>
        </p:nvSpPr>
        <p:spPr>
          <a:xfrm>
            <a:off x="1143000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sz="2400" i="0"/>
              <a:t>Click icon to add picture</a:t>
            </a:r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1800" i="0"/>
            </a:lvl1pPr>
          </a:lstStyle>
          <a:p>
            <a:pPr lvl="0"/>
            <a:r>
              <a:rPr/>
              <a:t>Click to add caption</a:t>
            </a:r>
          </a:p>
        </p:txBody>
      </p:sp>
      <p:sp>
        <p:nvSpPr>
          <p:cNvPr id="8" name="W¥ل云玗İαЂÕØÚáÛ丫:Téxt Plàçèhòlðêr 表¥鷗字㌍_W 7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1800" i="0"/>
            </a:lvl1pPr>
          </a:lstStyle>
          <a:p>
            <a:pPr lvl="0"/>
            <a:r>
              <a:rPr/>
              <a:t>Click to add caption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F30C84A2-23CF-44F5-B813-5187ED5C7D1C}" type="datetimeFigureOut">
              <a:rPr lang="en-US" sz="1200">
                <a:solidFill>
                  <a:schemeClr val="tx2"/>
                </a:solidFill>
              </a:rPr>
              <a:pPr/>
              <a:t>4/6/11</a:t>
            </a:fld>
            <a:endParaRPr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99EC173-99AE-4773-AB25-02E469A13EAE}" type="slidenum">
              <a:rPr sz="1200">
                <a:solidFill>
                  <a:schemeClr val="tx2"/>
                </a:solidFill>
              </a:rPr>
              <a:pPr algn="r"/>
              <a:t>‹#›</a:t>
            </a:fld>
            <a:endParaRPr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spect="1"/>
          </p:cNvSpPr>
          <p:nvPr>
            <p:ph type="pic" sz="quarter" idx="10"/>
          </p:nvPr>
        </p:nvSpPr>
        <p:spPr>
          <a:xfrm>
            <a:off x="914400" y="294590"/>
            <a:ext cx="7467600" cy="56007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sz="240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i="0"/>
          </a:p>
        </p:txBody>
      </p:sp>
      <p:sp>
        <p:nvSpPr>
          <p:cNvPr id="7" name="Rectangle 5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6019800"/>
            <a:ext cx="7467600" cy="381000"/>
          </a:xfrm>
        </p:spPr>
        <p:txBody>
          <a:bodyPr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/>
              <a:t>Click to add caption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F30C84A2-23CF-44F5-B813-5187ED5C7D1C}" type="datetimeFigureOut">
              <a:rPr lang="en-US" sz="1200">
                <a:solidFill>
                  <a:schemeClr val="tx2"/>
                </a:solidFill>
              </a:rPr>
              <a:pPr/>
              <a:t>4/6/11</a:t>
            </a:fld>
            <a:endParaRPr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F99EC173-99AE-4773-AB25-02E469A13EAE}" type="slidenum">
              <a:rPr sz="1200">
                <a:solidFill>
                  <a:schemeClr val="tx2"/>
                </a:solidFill>
              </a:rPr>
              <a:pPr algn="r"/>
              <a:t>‹#›</a:t>
            </a:fld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ano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¥ل云玗İαЂôÁûÂÚ丫:Pïçtúrê Plå¢éhõlðér 表¥鷗字㌍ 表_W 2"/>
          <p:cNvSpPr>
            <a:spLocks noGrp="1"/>
          </p:cNvSpPr>
          <p:nvPr>
            <p:ph type="pic" sz="quarter" idx="30"/>
          </p:nvPr>
        </p:nvSpPr>
        <p:spPr>
          <a:xfrm>
            <a:off x="457200" y="2057400"/>
            <a:ext cx="8229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4" name="W¥ل云玗İαЂÕØÚáÛ丫:Téxt Plàçèhòlðêr 表¥鷗字㌍_W 3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4876800"/>
            <a:ext cx="8229600" cy="14478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1800" i="0"/>
            </a:lvl1pPr>
          </a:lstStyle>
          <a:p>
            <a:pPr lvl="0"/>
            <a:r>
              <a:rPr/>
              <a:t>Click to add caption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fld id="{F30C84A2-23CF-44F5-B813-5187ED5C7D1C}" type="datetimeFigureOut">
              <a:rPr lang="en-US" sz="1200">
                <a:solidFill>
                  <a:schemeClr val="tx2"/>
                </a:solidFill>
              </a:rPr>
              <a:pPr/>
              <a:t>4/6/11</a:t>
            </a:fld>
            <a:endParaRPr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32"/>
          </p:nvPr>
        </p:nvSpPr>
        <p:spPr/>
        <p:txBody>
          <a:bodyPr/>
          <a:lstStyle/>
          <a:p>
            <a:pPr algn="r"/>
            <a:fld id="{F99EC173-99AE-4773-AB25-02E469A13EAE}" type="slidenum">
              <a:rPr sz="1200">
                <a:solidFill>
                  <a:schemeClr val="tx2"/>
                </a:solidFill>
              </a:rPr>
              <a:pPr algn="r"/>
              <a:t>‹#›</a:t>
            </a:fld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3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/>
              <a:t>Click to edit Master title style</a:t>
            </a:r>
          </a:p>
        </p:txBody>
      </p:sp>
      <p:sp>
        <p:nvSpPr>
          <p:cNvPr id="14" name="Rectangle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2" name="Rectangl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2EC6F-6501-4E04-BD6C-A8A6CABB2C5B}" type="datetimeFigureOut">
              <a:rPr lang="en-US"/>
              <a:pPr/>
              <a:t>4/6/11</a:t>
            </a:fld>
            <a:endParaRPr/>
          </a:p>
        </p:txBody>
      </p:sp>
      <p:sp>
        <p:nvSpPr>
          <p:cNvPr id="27" name="Rectangl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24" name="Rectangl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B0023-0CED-47F7-85AE-654F0B232C29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ColTx" preserve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pic" sz="quarter" idx="10"/>
          </p:nvPr>
        </p:nvSpPr>
        <p:spPr>
          <a:xfrm>
            <a:off x="419375" y="233241"/>
            <a:ext cx="4640305" cy="61722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i="0"/>
              <a:t>Click icon to add picture</a:t>
            </a:r>
          </a:p>
        </p:txBody>
      </p:sp>
      <p:sp>
        <p:nvSpPr>
          <p:cNvPr id="13" name="Rectangle 6"/>
          <p:cNvSpPr>
            <a:spLocks noGrp="1"/>
          </p:cNvSpPr>
          <p:nvPr>
            <p:ph type="body" sz="quarter" idx="11" hasCustomPrompt="1"/>
          </p:nvPr>
        </p:nvSpPr>
        <p:spPr>
          <a:xfrm>
            <a:off x="5257800" y="3048000"/>
            <a:ext cx="3505200" cy="3352800"/>
          </a:xfrm>
        </p:spPr>
        <p:txBody>
          <a:bodyPr tIns="91440" bIns="91440" anchor="b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/>
              <a:t>Click to add caption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F30C84A2-23CF-44F5-B813-5187ED5C7D1C}" type="datetimeFigureOut">
              <a:rPr lang="en-US" sz="1200">
                <a:solidFill>
                  <a:schemeClr val="tx2"/>
                </a:solidFill>
              </a:rPr>
              <a:pPr/>
              <a:t>4/6/11</a:t>
            </a:fld>
            <a:endParaRPr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F99EC173-99AE-4773-AB25-02E469A13EAE}" type="slidenum">
              <a:rPr sz="1200">
                <a:solidFill>
                  <a:schemeClr val="tx2"/>
                </a:solidFill>
              </a:rPr>
              <a:pPr algn="r"/>
              <a:t>‹#›</a:t>
            </a:fld>
            <a:endParaRPr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andscape (Fullsc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noFill/>
          <a:ln w="25400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>
              <a:buFontTx/>
              <a:buNone/>
            </a:pPr>
            <a:r>
              <a:rPr i="0"/>
              <a:t>Click icon</a:t>
            </a:r>
            <a:r>
              <a:rPr i="0" baseline="0"/>
              <a:t> to add </a:t>
            </a:r>
            <a:r>
              <a:rPr i="0"/>
              <a:t>full page picture</a:t>
            </a:r>
            <a:endParaRPr i="0" baseline="0"/>
          </a:p>
          <a:p>
            <a:pPr marL="0" marR="0" indent="0" algn="ctr">
              <a:buFontTx/>
              <a:buNone/>
            </a:pPr>
            <a:endParaRPr i="0"/>
          </a:p>
          <a:p>
            <a:pPr algn="ctr">
              <a:buFontTx/>
              <a:buNone/>
            </a:pPr>
            <a:endParaRPr i="0"/>
          </a:p>
          <a:p>
            <a:pPr algn="ctr">
              <a:buFontTx/>
              <a:buNone/>
            </a:pPr>
            <a:endParaRPr i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Album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/>
          </p:cNvSpPr>
          <p:nvPr>
            <p:ph type="title" hasCustomPrompt="1"/>
          </p:nvPr>
        </p:nvSpPr>
        <p:spPr>
          <a:xfrm>
            <a:off x="752670" y="4572000"/>
            <a:ext cx="7781730" cy="990600"/>
          </a:xfrm>
        </p:spPr>
        <p:txBody>
          <a:bodyPr vert="horz" bIns="0" anchor="b" anchorCtr="0"/>
          <a:lstStyle>
            <a:lvl1pPr>
              <a:defRPr baseline="0"/>
            </a:lvl1pPr>
          </a:lstStyle>
          <a:p>
            <a:r>
              <a:rPr/>
              <a:t>Click to add section title</a:t>
            </a:r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752670" y="5600700"/>
            <a:ext cx="7772400" cy="838200"/>
          </a:xfrm>
        </p:spPr>
        <p:txBody>
          <a:bodyPr vert="horz" tIns="0"/>
          <a:lstStyle>
            <a:lvl1pPr>
              <a:buFontTx/>
              <a:buNone/>
              <a:defRPr sz="1800"/>
            </a:lvl1pPr>
          </a:lstStyle>
          <a:p>
            <a:pPr lvl="0"/>
            <a:r>
              <a:rPr/>
              <a:t>Click to add subtitle</a:t>
            </a:r>
          </a:p>
        </p:txBody>
      </p:sp>
      <p:sp>
        <p:nvSpPr>
          <p:cNvPr id="7" name="Rectangle 6"/>
          <p:cNvSpPr>
            <a:spLocks noGrp="1"/>
          </p:cNvSpPr>
          <p:nvPr>
            <p:ph type="pic" sz="quarter" idx="11"/>
          </p:nvPr>
        </p:nvSpPr>
        <p:spPr>
          <a:xfrm>
            <a:off x="786338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/>
          <a:p>
            <a:pPr algn="ctr">
              <a:buFontTx/>
              <a:buNone/>
            </a:pPr>
            <a:r>
              <a:rPr sz="2000"/>
              <a:t>Click icon to add picture</a:t>
            </a:r>
          </a:p>
        </p:txBody>
      </p:sp>
      <p:sp>
        <p:nvSpPr>
          <p:cNvPr id="18" name="Rectangle 6"/>
          <p:cNvSpPr>
            <a:spLocks noGrp="1"/>
          </p:cNvSpPr>
          <p:nvPr>
            <p:ph type="pic" sz="quarter" idx="15"/>
          </p:nvPr>
        </p:nvSpPr>
        <p:spPr>
          <a:xfrm>
            <a:off x="3474604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/>
          <a:p>
            <a:pPr algn="ctr">
              <a:buFontTx/>
              <a:buNone/>
            </a:pPr>
            <a:r>
              <a:rPr sz="2000"/>
              <a:t>Click icon to add picture</a:t>
            </a:r>
          </a:p>
        </p:txBody>
      </p:sp>
      <p:sp>
        <p:nvSpPr>
          <p:cNvPr id="2" name="Rectangle 6"/>
          <p:cNvSpPr>
            <a:spLocks noGrp="1"/>
          </p:cNvSpPr>
          <p:nvPr>
            <p:ph type="pic" sz="quarter" idx="16"/>
          </p:nvPr>
        </p:nvSpPr>
        <p:spPr>
          <a:xfrm>
            <a:off x="6162870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/>
          <a:p>
            <a:pPr algn="ctr">
              <a:buFontTx/>
              <a:buNone/>
            </a:pPr>
            <a:r>
              <a:rPr sz="2000"/>
              <a:t>Click icon to add picture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F30C84A2-23CF-44F5-B813-5187ED5C7D1C}" type="datetimeFigureOut">
              <a:rPr lang="en-US" sz="1200">
                <a:solidFill>
                  <a:schemeClr val="tx2"/>
                </a:solidFill>
              </a:rPr>
              <a:pPr/>
              <a:t>4/6/11</a:t>
            </a:fld>
            <a:endParaRPr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99EC173-99AE-4773-AB25-02E469A13EAE}" type="slidenum">
              <a:rPr sz="1200">
                <a:solidFill>
                  <a:schemeClr val="tx2"/>
                </a:solidFill>
              </a:rPr>
              <a:pPr algn="r"/>
              <a:t>‹#›</a:t>
            </a:fld>
            <a:endParaRPr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ColTx" preserve="1">
  <p:cSld name="2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4722047" y="609600"/>
            <a:ext cx="3431353" cy="4575141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sz="2400" i="0"/>
              <a:t>Click icon to add picture</a:t>
            </a:r>
          </a:p>
        </p:txBody>
      </p:sp>
      <p:sp>
        <p:nvSpPr>
          <p:cNvPr id="11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1066800" y="609600"/>
            <a:ext cx="3429000" cy="4572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sz="2400" i="0"/>
              <a:t>Click icon to add picture</a:t>
            </a:r>
          </a:p>
        </p:txBody>
      </p:sp>
      <p:sp>
        <p:nvSpPr>
          <p:cNvPr id="3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1066800" y="5334000"/>
            <a:ext cx="3429000" cy="1066800"/>
          </a:xfrm>
        </p:spPr>
        <p:txBody>
          <a:bodyPr lIns="91440"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/>
              <a:t>Click to add caption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4724400" y="5334000"/>
            <a:ext cx="3429000" cy="1066800"/>
          </a:xfrm>
        </p:spPr>
        <p:txBody>
          <a:bodyPr lIns="91440"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/>
              <a:t>Click to add caption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30C84A2-23CF-44F5-B813-5187ED5C7D1C}" type="datetimeFigureOut">
              <a:rPr lang="en-US" sz="1200">
                <a:solidFill>
                  <a:schemeClr val="tx2"/>
                </a:solidFill>
              </a:rPr>
              <a:pPr/>
              <a:t>4/6/11</a:t>
            </a:fld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/>
            <a:fld id="{F99EC173-99AE-4773-AB25-02E469A13EAE}" type="slidenum">
              <a:rPr sz="1200">
                <a:solidFill>
                  <a:schemeClr val="tx2"/>
                </a:solidFill>
              </a:rPr>
              <a:pPr algn="r"/>
              <a:t>‹#›</a:t>
            </a:fld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-Up Landscap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25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457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4857750"/>
            <a:ext cx="4038600" cy="1238250"/>
          </a:xfrm>
        </p:spPr>
        <p:txBody>
          <a:bodyPr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/>
              <a:t>Click to add caption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4648200" y="4857750"/>
            <a:ext cx="4038600" cy="1238250"/>
          </a:xfrm>
        </p:spPr>
        <p:txBody>
          <a:bodyPr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/>
              <a:t>Click to add caption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F30C84A2-23CF-44F5-B813-5187ED5C7D1C}" type="datetimeFigureOut">
              <a:rPr lang="en-US" sz="1200">
                <a:solidFill>
                  <a:schemeClr val="tx2"/>
                </a:solidFill>
              </a:rPr>
              <a:pPr/>
              <a:t>4/6/11</a:t>
            </a:fld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 algn="r"/>
            <a:fld id="{F99EC173-99AE-4773-AB25-02E469A13EAE}" type="slidenum">
              <a:rPr sz="1200">
                <a:solidFill>
                  <a:schemeClr val="tx2"/>
                </a:solidFill>
              </a:rPr>
              <a:pPr algn="r"/>
              <a:t>‹#›</a:t>
            </a:fld>
            <a:endParaRPr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-Up Mixed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141976" y="381000"/>
            <a:ext cx="3773424" cy="2830068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i="0"/>
              <a:t>Click icon to add picture</a:t>
            </a:r>
          </a:p>
        </p:txBody>
      </p:sp>
      <p:sp>
        <p:nvSpPr>
          <p:cNvPr id="22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4152" y="381000"/>
            <a:ext cx="4462272" cy="5949696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i="0"/>
              <a:t>Click icon to add picture</a:t>
            </a:r>
          </a:p>
        </p:txBody>
      </p:sp>
      <p:sp>
        <p:nvSpPr>
          <p:cNvPr id="11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5141976" y="3352800"/>
            <a:ext cx="3773425" cy="2971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/>
              <a:t>Click to add caption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30C84A2-23CF-44F5-B813-5187ED5C7D1C}" type="datetimeFigureOut">
              <a:rPr lang="en-US" sz="1200">
                <a:solidFill>
                  <a:schemeClr val="tx2"/>
                </a:solidFill>
              </a:rPr>
              <a:pPr/>
              <a:t>4/6/11</a:t>
            </a:fld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r"/>
            <a:fld id="{F99EC173-99AE-4773-AB25-02E469A13EAE}" type="slidenum">
              <a:rPr sz="1200">
                <a:solidFill>
                  <a:schemeClr val="tx2"/>
                </a:solidFill>
              </a:rPr>
              <a:pPr algn="r"/>
              <a:t>‹#›</a:t>
            </a:fld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4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32004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31" name="Rectangle 8"/>
          <p:cNvSpPr>
            <a:spLocks noGrp="1" noChangeAspect="1"/>
          </p:cNvSpPr>
          <p:nvPr>
            <p:ph type="pic" sz="quarter" idx="12"/>
          </p:nvPr>
        </p:nvSpPr>
        <p:spPr>
          <a:xfrm>
            <a:off x="61722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/>
              <a:t>Click icon to add picture</a:t>
            </a:r>
          </a:p>
        </p:txBody>
      </p:sp>
      <p:sp>
        <p:nvSpPr>
          <p:cNvPr id="7" name="Rectangle 6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/>
              <a:t>Click to add caption</a:t>
            </a:r>
          </a:p>
        </p:txBody>
      </p:sp>
      <p:sp>
        <p:nvSpPr>
          <p:cNvPr id="6" name="Rectangle 6"/>
          <p:cNvSpPr>
            <a:spLocks noGrp="1"/>
          </p:cNvSpPr>
          <p:nvPr>
            <p:ph type="body" sz="quarter" idx="14" hasCustomPrompt="1"/>
          </p:nvPr>
        </p:nvSpPr>
        <p:spPr>
          <a:xfrm>
            <a:off x="32004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/>
              <a:t>Click to add caption</a:t>
            </a:r>
          </a:p>
        </p:txBody>
      </p:sp>
      <p:sp>
        <p:nvSpPr>
          <p:cNvPr id="14" name="Rectangle 6"/>
          <p:cNvSpPr>
            <a:spLocks noGrp="1"/>
          </p:cNvSpPr>
          <p:nvPr>
            <p:ph type="body" sz="quarter" idx="15" hasCustomPrompt="1"/>
          </p:nvPr>
        </p:nvSpPr>
        <p:spPr>
          <a:xfrm>
            <a:off x="61722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/>
              <a:t>Click to add caption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30C84A2-23CF-44F5-B813-5187ED5C7D1C}" type="datetimeFigureOut">
              <a:rPr lang="en-US" sz="1200">
                <a:solidFill>
                  <a:schemeClr val="tx2"/>
                </a:solidFill>
              </a:rPr>
              <a:pPr/>
              <a:t>4/6/11</a:t>
            </a:fld>
            <a:endParaRPr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/>
            <a:fld id="{F99EC173-99AE-4773-AB25-02E469A13EAE}" type="slidenum">
              <a:rPr sz="1200">
                <a:solidFill>
                  <a:schemeClr val="tx2"/>
                </a:solidFill>
              </a:rPr>
              <a:pPr algn="r"/>
              <a:t>‹#›</a:t>
            </a:fld>
            <a:endParaRPr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/>
              <a:t>Click to edit Master title style</a:t>
            </a:r>
          </a:p>
        </p:txBody>
      </p:sp>
      <p:sp>
        <p:nvSpPr>
          <p:cNvPr id="13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29" name="Rectangle 3"/>
          <p:cNvSpPr>
            <a:spLocks noGrp="1"/>
          </p:cNvSpPr>
          <p:nvPr>
            <p:ph type="dt" sz="half" idx="2"/>
          </p:nvPr>
        </p:nvSpPr>
        <p:spPr>
          <a:xfrm>
            <a:off x="66675" y="6559360"/>
            <a:ext cx="2438400" cy="244475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fld id="{F30C84A2-23CF-44F5-B813-5187ED5C7D1C}" type="datetimeFigureOut">
              <a:rPr lang="en-US" sz="1200">
                <a:solidFill>
                  <a:schemeClr val="tx2"/>
                </a:solidFill>
              </a:rPr>
              <a:pPr/>
              <a:t>4/6/11</a:t>
            </a:fld>
            <a:endParaRPr sz="1200">
              <a:solidFill>
                <a:schemeClr val="tx2"/>
              </a:solidFill>
            </a:endParaRPr>
          </a:p>
        </p:txBody>
      </p:sp>
      <p:sp>
        <p:nvSpPr>
          <p:cNvPr id="20" name="Rectangle 25"/>
          <p:cNvSpPr>
            <a:spLocks noGrp="1"/>
          </p:cNvSpPr>
          <p:nvPr>
            <p:ph type="ftr" sz="quarter" idx="3"/>
          </p:nvPr>
        </p:nvSpPr>
        <p:spPr>
          <a:xfrm>
            <a:off x="2995653" y="6558153"/>
            <a:ext cx="4648200" cy="246888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algn="ctr"/>
            <a:endParaRPr sz="1200">
              <a:solidFill>
                <a:schemeClr val="tx2"/>
              </a:solidFill>
            </a:endParaRPr>
          </a:p>
        </p:txBody>
      </p:sp>
      <p:sp>
        <p:nvSpPr>
          <p:cNvPr id="23" name="Rectangle 16"/>
          <p:cNvSpPr>
            <a:spLocks noGrp="1"/>
          </p:cNvSpPr>
          <p:nvPr>
            <p:ph type="sldNum" sz="quarter" idx="4"/>
          </p:nvPr>
        </p:nvSpPr>
        <p:spPr>
          <a:xfrm>
            <a:off x="8172450" y="6559360"/>
            <a:ext cx="914400" cy="24447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F99EC173-99AE-4773-AB25-02E469A13EAE}" type="slidenum">
              <a:rPr sz="1200">
                <a:solidFill>
                  <a:schemeClr val="tx2"/>
                </a:solidFill>
              </a:rPr>
              <a:pPr algn="r"/>
              <a:t>‹#›</a:t>
            </a:fld>
            <a:endParaRPr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sz="3200" cap="all" baseline="0">
          <a:solidFill>
            <a:schemeClr val="tx2"/>
          </a:solidFill>
          <a:effectLst>
            <a:outerShdw blurRad="51000" dist="370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2.jpe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file://localhost/Users/admin/Desktop/HippiesBackDoor.jpg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6" Type="http://schemas.openxmlformats.org/officeDocument/2006/relationships/image" Target="../media/image14.jpe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6" Type="http://schemas.openxmlformats.org/officeDocument/2006/relationships/image" Target="../media/image18.jpeg"/><Relationship Id="rId7" Type="http://schemas.openxmlformats.org/officeDocument/2006/relationships/image" Target="../media/image19.jpe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5" Type="http://schemas.openxmlformats.org/officeDocument/2006/relationships/image" Target="../media/image23.jpeg"/><Relationship Id="rId6" Type="http://schemas.openxmlformats.org/officeDocument/2006/relationships/image" Target="../media/image24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Classic Photo Album</a:t>
            </a:r>
            <a:endParaRPr lang="en-US" dirty="0"/>
          </a:p>
        </p:txBody>
      </p:sp>
      <p:sp>
        <p:nvSpPr>
          <p:cNvPr id="17" name="Rectangle 1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Photo Gallery</a:t>
            </a:r>
            <a:endParaRPr lang="en-US" dirty="0"/>
          </a:p>
        </p:txBody>
      </p:sp>
      <p:pic>
        <p:nvPicPr>
          <p:cNvPr id="7" name="Picture Placeholder 6" descr="HippieDancing.jpg"/>
          <p:cNvPicPr>
            <a:picLocks noGrp="1" noChangeAspect="1"/>
          </p:cNvPicPr>
          <p:nvPr>
            <p:ph type="pic" sz="quarter" idx="11"/>
          </p:nvPr>
        </p:nvPicPr>
        <p:blipFill>
          <a:blip r:embed="rId4"/>
          <a:srcRect t="-450" b="-450"/>
          <a:stretch>
            <a:fillRect/>
          </a:stretch>
        </p:blipFill>
        <p:spPr/>
      </p:pic>
    </p:spTree>
    <p:custDataLst>
      <p:tags r:id="rId1"/>
    </p:custDataLst>
  </p:cSld>
  <p:clrMapOvr>
    <a:masterClrMapping/>
  </p:clrMapOvr>
  <p:transition advTm="3783"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body" sz="quarter" idx="11"/>
          </p:nvPr>
        </p:nvSpPr>
        <p:spPr>
          <a:xfrm>
            <a:off x="5257800" y="3200400"/>
            <a:ext cx="3505200" cy="3352800"/>
          </a:xfrm>
        </p:spPr>
        <p:txBody>
          <a:bodyPr/>
          <a:lstStyle/>
          <a:p>
            <a:r>
              <a:rPr lang="en-US" dirty="0" smtClean="0"/>
              <a:t>This photo album contains sample slides to get you started.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To add your own slide, click New Slide.</a:t>
            </a:r>
            <a:endParaRPr lang="en-US" dirty="0"/>
          </a:p>
        </p:txBody>
      </p:sp>
      <p:pic>
        <p:nvPicPr>
          <p:cNvPr id="6" name="Picture Placeholder 5" descr="HippieGuitar.jpg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-8265" b="-8265"/>
          <a:stretch>
            <a:fillRect/>
          </a:stretch>
        </p:blipFill>
        <p:spPr>
          <a:xfrm>
            <a:off x="419376" y="1447800"/>
            <a:ext cx="3899054" cy="4957640"/>
          </a:xfrm>
        </p:spPr>
      </p:pic>
    </p:spTree>
  </p:cSld>
  <p:clrMapOvr>
    <a:masterClrMapping/>
  </p:clrMapOvr>
  <p:transition advTm="35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781730" cy="990600"/>
          </a:xfrm>
        </p:spPr>
        <p:txBody>
          <a:bodyPr/>
          <a:lstStyle/>
          <a:p>
            <a:r>
              <a:rPr lang="en-US" dirty="0" smtClean="0"/>
              <a:t>Choose a Layout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pPr marL="0" indent="0"/>
            <a:r>
              <a:rPr lang="en-US" dirty="0" smtClean="0"/>
              <a:t>In the Elements Gallery, click the Slide Layouts tab, and then click the layout that you want. To add your own picture and caption, click a slide placeholder.</a:t>
            </a:r>
          </a:p>
        </p:txBody>
      </p:sp>
      <p:pic>
        <p:nvPicPr>
          <p:cNvPr id="11" name="Picture Placeholder 10" descr="No Hippies.jpg"/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t="-3695" b="-3695"/>
          <a:stretch>
            <a:fillRect/>
          </a:stretch>
        </p:blipFill>
        <p:spPr/>
      </p:pic>
      <p:pic>
        <p:nvPicPr>
          <p:cNvPr id="13" name="Picture Placeholder 12" descr="HippiesHandsInAir.jpg"/>
          <p:cNvPicPr>
            <a:picLocks noGrp="1" noChangeAspect="1"/>
          </p:cNvPicPr>
          <p:nvPr>
            <p:ph type="pic" sz="quarter" idx="15"/>
          </p:nvPr>
        </p:nvPicPr>
        <p:blipFill>
          <a:blip r:embed="rId4"/>
          <a:srcRect t="-2347" b="-2347"/>
          <a:stretch>
            <a:fillRect/>
          </a:stretch>
        </p:blipFill>
        <p:spPr/>
      </p:pic>
      <p:pic>
        <p:nvPicPr>
          <p:cNvPr id="15" name="Picture Placeholder 14" descr="HippiePaerty.jpg"/>
          <p:cNvPicPr>
            <a:picLocks noGrp="1" noChangeAspect="1"/>
          </p:cNvPicPr>
          <p:nvPr>
            <p:ph type="pic" sz="quarter" idx="16"/>
          </p:nvPr>
        </p:nvPicPr>
        <p:blipFill>
          <a:blip r:embed="rId5"/>
          <a:srcRect l="-1802" r="-1802"/>
          <a:stretch>
            <a:fillRect/>
          </a:stretch>
        </p:blipFill>
        <p:spPr/>
      </p:pic>
    </p:spTree>
  </p:cSld>
  <p:clrMapOvr>
    <a:masterClrMapping/>
  </p:clrMapOvr>
  <p:transition advTm="4883"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¥ل云玗İαЂÕØÚáÛ丫:Téxt Plàçèhòlðêr 表¥鷗字㌍_W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To add a frame, a shadow, transparency, or other creative effects, click the picture, and then use the Formatting Palette.</a:t>
            </a:r>
            <a:endParaRPr lang="en-US" dirty="0"/>
          </a:p>
        </p:txBody>
      </p:sp>
      <p:pic>
        <p:nvPicPr>
          <p:cNvPr id="6" name="HippiesBackDoor.jpg" descr="/Users/admin/Desktop/HippiesBackDoor.jpg"/>
          <p:cNvPicPr preferRelativeResize="0">
            <a:picLocks noGrp="1" noChangeAspect="1"/>
          </p:cNvPicPr>
          <p:nvPr>
            <p:ph type="pic" sz="quarter" idx="10"/>
          </p:nvPr>
        </p:nvPicPr>
        <p:blipFill>
          <a:blip r:embed="rId3" r:link="rId4"/>
          <a:srcRect t="-849" r="3464" b="-849"/>
          <a:stretch>
            <a:fillRect/>
          </a:stretch>
        </p:blipFill>
        <p:spPr>
          <a:xfrm>
            <a:off x="304800" y="914400"/>
            <a:ext cx="4114800" cy="3962400"/>
          </a:xfrm>
        </p:spPr>
      </p:pic>
    </p:spTree>
  </p:cSld>
  <p:clrMapOvr>
    <a:masterClrMapping/>
  </p:clrMapOvr>
  <p:transition advTm="3399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¥ل云玗İαЂÕØÚáÛ丫:Téxt Plàçèhòlðêr 表¥鷗字㌍_W 10"/>
          <p:cNvSpPr>
            <a:spLocks noGrp="1"/>
          </p:cNvSpPr>
          <p:nvPr>
            <p:ph type="body" sz="quarter" idx="13"/>
          </p:nvPr>
        </p:nvSpPr>
        <p:spPr>
          <a:xfrm>
            <a:off x="228600" y="4876800"/>
            <a:ext cx="8610600" cy="1752600"/>
          </a:xfrm>
        </p:spPr>
        <p:txBody>
          <a:bodyPr/>
          <a:lstStyle/>
          <a:p>
            <a:r>
              <a:rPr lang="en-US" sz="1800" dirty="0"/>
              <a:t>Picture Quick Styles give you great looking “frames” in a single </a:t>
            </a:r>
            <a:r>
              <a:rPr lang="en-US" sz="1800" dirty="0" smtClean="0"/>
              <a:t>click. </a:t>
            </a:r>
            <a:r>
              <a:rPr lang="en-US" dirty="0" smtClean="0"/>
              <a:t>You can preview Quick Styles from the Quick Styles and Effects panel on the Formatting Palette</a:t>
            </a:r>
            <a:r>
              <a:rPr lang="en-US" sz="1800" dirty="0" smtClean="0"/>
              <a:t>.</a:t>
            </a:r>
            <a:endParaRPr lang="en-US" dirty="0"/>
          </a:p>
        </p:txBody>
      </p:sp>
      <p:pic>
        <p:nvPicPr>
          <p:cNvPr id="15" name="Picture Placeholder 14" descr="HippieBus.jpg"/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t="-131" r="11112" b="-132"/>
          <a:stretch>
            <a:fillRect/>
          </a:stretch>
        </p:blipFill>
        <p:spPr>
          <a:xfrm>
            <a:off x="3276600" y="1295400"/>
            <a:ext cx="2438400" cy="3048000"/>
          </a:xfrm>
        </p:spPr>
      </p:pic>
      <p:pic>
        <p:nvPicPr>
          <p:cNvPr id="17" name="Picture Placeholder 16" descr="ManWomanHippie.jpg"/>
          <p:cNvPicPr>
            <a:picLocks noGrp="1" noChangeAspect="1"/>
          </p:cNvPicPr>
          <p:nvPr>
            <p:ph type="pic" sz="quarter" idx="10"/>
          </p:nvPr>
        </p:nvPicPr>
        <p:blipFill>
          <a:blip r:embed="rId4"/>
          <a:srcRect t="-218" r="5556" b="-218"/>
          <a:stretch>
            <a:fillRect/>
          </a:stretch>
        </p:blipFill>
        <p:spPr>
          <a:xfrm>
            <a:off x="228600" y="1524000"/>
            <a:ext cx="2590800" cy="2743200"/>
          </a:xfrm>
        </p:spPr>
      </p:pic>
      <p:pic>
        <p:nvPicPr>
          <p:cNvPr id="19" name="Picture Placeholder 18" descr="HippieGirl.jpg"/>
          <p:cNvPicPr>
            <a:picLocks noGrp="1" noChangeAspect="1"/>
          </p:cNvPicPr>
          <p:nvPr>
            <p:ph type="pic" sz="quarter" idx="12"/>
          </p:nvPr>
        </p:nvPicPr>
        <p:blipFill>
          <a:blip r:embed="rId5"/>
          <a:srcRect t="-820" r="13889" b="-820"/>
          <a:stretch>
            <a:fillRect/>
          </a:stretch>
        </p:blipFill>
        <p:spPr>
          <a:xfrm>
            <a:off x="6172200" y="1295400"/>
            <a:ext cx="2362200" cy="3048000"/>
          </a:xfrm>
        </p:spPr>
      </p:pic>
    </p:spTree>
  </p:cSld>
  <p:clrMapOvr>
    <a:masterClrMapping/>
  </p:clrMapOvr>
  <p:transition advTm="5333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Life.jpg"/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-1731" b="-1731"/>
          <a:stretch>
            <a:fillRect/>
          </a:stretch>
        </p:blipFill>
        <p:spPr/>
      </p:pic>
      <p:pic>
        <p:nvPicPr>
          <p:cNvPr id="12" name="Picture Placeholder 11" descr="TwoMen.jpg"/>
          <p:cNvPicPr>
            <a:picLocks noGrp="1" noChangeAspect="1"/>
          </p:cNvPicPr>
          <p:nvPr>
            <p:ph type="pic" sz="quarter" idx="22"/>
          </p:nvPr>
        </p:nvPicPr>
        <p:blipFill>
          <a:blip r:embed="rId4"/>
          <a:srcRect l="-8950" r="-8950"/>
          <a:stretch>
            <a:fillRect/>
          </a:stretch>
        </p:blipFill>
        <p:spPr/>
      </p:pic>
      <p:pic>
        <p:nvPicPr>
          <p:cNvPr id="11" name="Picture Placeholder 10" descr="Kennedy.jpg"/>
          <p:cNvPicPr>
            <a:picLocks noGrp="1" noChangeAspect="1"/>
          </p:cNvPicPr>
          <p:nvPr>
            <p:ph type="pic" sz="quarter" idx="18"/>
          </p:nvPr>
        </p:nvPicPr>
        <p:blipFill>
          <a:blip r:embed="rId5"/>
          <a:srcRect l="-14122" r="-14122"/>
          <a:stretch>
            <a:fillRect/>
          </a:stretch>
        </p:blipFill>
        <p:spPr/>
      </p:pic>
      <p:pic>
        <p:nvPicPr>
          <p:cNvPr id="15" name="Picture Placeholder 14" descr="BayofPigsCIA.jpg"/>
          <p:cNvPicPr>
            <a:picLocks noGrp="1" noChangeAspect="1"/>
          </p:cNvPicPr>
          <p:nvPr>
            <p:ph type="pic" sz="quarter" idx="23"/>
          </p:nvPr>
        </p:nvPicPr>
        <p:blipFill>
          <a:blip r:embed="rId6"/>
          <a:srcRect l="-19885" r="-19885"/>
          <a:stretch>
            <a:fillRect/>
          </a:stretch>
        </p:blipFill>
        <p:spPr/>
      </p:pic>
    </p:spTree>
  </p:cSld>
  <p:clrMapOvr>
    <a:masterClrMapping/>
  </p:clrMapOvr>
  <p:transition advTm="4533">
    <p:cover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17" descr="LifeBayOfPigs.jpg"/>
          <p:cNvPicPr>
            <a:picLocks noGrp="1" noChangeAspect="1"/>
          </p:cNvPicPr>
          <p:nvPr>
            <p:ph type="pic" sz="quarter" idx="27"/>
          </p:nvPr>
        </p:nvPicPr>
        <p:blipFill>
          <a:blip r:embed="rId3"/>
          <a:srcRect t="-1713" b="-1713"/>
          <a:stretch>
            <a:fillRect/>
          </a:stretch>
        </p:blipFill>
        <p:spPr/>
      </p:pic>
      <p:pic>
        <p:nvPicPr>
          <p:cNvPr id="23" name="Picture Placeholder 22" descr="Che.jpg"/>
          <p:cNvPicPr>
            <a:picLocks noGrp="1" noChangeAspect="1"/>
          </p:cNvPicPr>
          <p:nvPr>
            <p:ph type="pic" sz="quarter" idx="29"/>
          </p:nvPr>
        </p:nvPicPr>
        <p:blipFill>
          <a:blip r:embed="rId4"/>
          <a:srcRect t="-231" b="-231"/>
          <a:stretch>
            <a:fillRect/>
          </a:stretch>
        </p:blipFill>
        <p:spPr/>
      </p:pic>
      <p:pic>
        <p:nvPicPr>
          <p:cNvPr id="28" name="Picture Placeholder 27" descr="Castro.jpg"/>
          <p:cNvPicPr>
            <a:picLocks noGrp="1" noChangeAspect="1"/>
          </p:cNvPicPr>
          <p:nvPr>
            <p:ph type="pic" sz="quarter" idx="30"/>
          </p:nvPr>
        </p:nvPicPr>
        <p:blipFill>
          <a:blip r:embed="rId5"/>
          <a:srcRect t="-1012" b="-1012"/>
          <a:stretch>
            <a:fillRect/>
          </a:stretch>
        </p:blipFill>
        <p:spPr/>
      </p:pic>
      <p:pic>
        <p:nvPicPr>
          <p:cNvPr id="30" name="Picture Placeholder 29" descr="CastroWipeOut.jpg"/>
          <p:cNvPicPr>
            <a:picLocks noGrp="1" noChangeAspect="1"/>
          </p:cNvPicPr>
          <p:nvPr>
            <p:ph type="pic" sz="quarter" idx="26"/>
          </p:nvPr>
        </p:nvPicPr>
        <p:blipFill>
          <a:blip r:embed="rId6"/>
          <a:srcRect l="-2418" r="-2418"/>
          <a:stretch>
            <a:fillRect/>
          </a:stretch>
        </p:blipFill>
        <p:spPr/>
      </p:pic>
      <p:pic>
        <p:nvPicPr>
          <p:cNvPr id="36" name="Picture Placeholder 35" descr="CastroChe.jpg"/>
          <p:cNvPicPr>
            <a:picLocks noGrp="1" noChangeAspect="1"/>
          </p:cNvPicPr>
          <p:nvPr>
            <p:ph type="pic" sz="quarter" idx="28"/>
          </p:nvPr>
        </p:nvPicPr>
        <p:blipFill>
          <a:blip r:embed="rId7"/>
          <a:srcRect l="-2339" r="-2339"/>
          <a:stretch>
            <a:fillRect/>
          </a:stretch>
        </p:blipFill>
        <p:spPr/>
      </p:pic>
    </p:spTree>
  </p:cSld>
  <p:clrMapOvr>
    <a:masterClrMapping/>
  </p:clrMapOvr>
  <p:transition advTm="6116"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CheAmerica.jpg"/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-973" r="-973"/>
          <a:stretch>
            <a:fillRect/>
          </a:stretch>
        </p:blipFill>
        <p:spPr/>
      </p:pic>
      <p:pic>
        <p:nvPicPr>
          <p:cNvPr id="9" name="Picture Placeholder 8" descr="ColdWar.jpg"/>
          <p:cNvPicPr>
            <a:picLocks noGrp="1" noChangeAspect="1"/>
          </p:cNvPicPr>
          <p:nvPr>
            <p:ph type="pic" sz="quarter" idx="26"/>
          </p:nvPr>
        </p:nvPicPr>
        <p:blipFill>
          <a:blip r:embed="rId3"/>
          <a:srcRect l="-593" r="-593"/>
          <a:stretch>
            <a:fillRect/>
          </a:stretch>
        </p:blipFill>
        <p:spPr/>
      </p:pic>
      <p:pic>
        <p:nvPicPr>
          <p:cNvPr id="13" name="Picture Placeholder 12" descr="FlagHammer.jpg"/>
          <p:cNvPicPr>
            <a:picLocks noGrp="1" noChangeAspect="1"/>
          </p:cNvPicPr>
          <p:nvPr>
            <p:ph type="pic" sz="quarter" idx="25"/>
          </p:nvPr>
        </p:nvPicPr>
        <p:blipFill>
          <a:blip r:embed="rId4"/>
          <a:srcRect t="-219" b="-219"/>
          <a:stretch>
            <a:fillRect/>
          </a:stretch>
        </p:blipFill>
        <p:spPr/>
      </p:pic>
      <p:sp>
        <p:nvSpPr>
          <p:cNvPr id="26" name="Text Placeholder 2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" name="Picture Placeholder 24" descr="FistChe.jpg"/>
          <p:cNvPicPr>
            <a:picLocks noGrp="1" noChangeAspect="1"/>
          </p:cNvPicPr>
          <p:nvPr>
            <p:ph type="pic" sz="quarter" idx="4294967295"/>
          </p:nvPr>
        </p:nvPicPr>
        <p:blipFill>
          <a:blip r:embed="rId5"/>
          <a:srcRect l="-51" t="2778" r="2177" b="8334"/>
          <a:stretch>
            <a:fillRect/>
          </a:stretch>
        </p:blipFill>
        <p:spPr>
          <a:xfrm>
            <a:off x="-4038600" y="2590800"/>
            <a:ext cx="2819400" cy="2438400"/>
          </a:xfrm>
        </p:spPr>
      </p:pic>
      <p:pic>
        <p:nvPicPr>
          <p:cNvPr id="31" name="Picture Placeholder 30" descr="NuclearClown.jpg"/>
          <p:cNvPicPr>
            <a:picLocks noGrp="1" noChangeAspect="1"/>
          </p:cNvPicPr>
          <p:nvPr>
            <p:ph type="pic" sz="quarter" idx="27"/>
          </p:nvPr>
        </p:nvPicPr>
        <p:blipFill>
          <a:blip r:embed="rId6"/>
          <a:srcRect t="-1092" b="-1092"/>
          <a:stretch>
            <a:fillRect/>
          </a:stretch>
        </p:blipFill>
        <p:spPr/>
      </p:pic>
    </p:spTree>
  </p:cSld>
  <p:clrMapOvr>
    <a:masterClrMapping/>
  </p:clrMapOvr>
  <mc:AlternateContent>
    <mc:Choice xmlns:mp="http://schemas.microsoft.com/office/mac/powerpoint/2008/main" Requires="mp">
      <mp:transition advTm="4750">
        <mp:cube dir="u"/>
      </mp:transition>
    </mc:Choice>
    <mc:Fallback>
      <p:transition advTm="4750">
        <p:cover dir="u"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6.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ssic Photo Album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70000"/>
                <a:satMod val="350000"/>
              </a:schemeClr>
            </a:gs>
          </a:gsLst>
          <a:path path="circle">
            <a:fillToRect l="51000" t="-20000" r="2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25000"/>
                <a:satMod val="350000"/>
              </a:schemeClr>
              <a:schemeClr val="phClr">
                <a:tint val="83000"/>
                <a:satMod val="115000"/>
              </a:schemeClr>
            </a:duotone>
          </a:blip>
          <a:tile tx="0" ty="0" sx="120000" sy="120000" flip="xy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Classic Photo Album.potx</Template>
  <TotalTime>0</TotalTime>
  <Words>239</Words>
  <Application>Microsoft Macintosh PowerPoint</Application>
  <PresentationFormat>On-screen Show (4:3)</PresentationFormat>
  <Paragraphs>26</Paragraphs>
  <Slides>8</Slides>
  <Notes>7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Classic Photo Album</vt:lpstr>
      <vt:lpstr>Classic Photo Album</vt:lpstr>
      <vt:lpstr>Slide 2</vt:lpstr>
      <vt:lpstr>Choose a Layout</vt:lpstr>
      <vt:lpstr>Slide 4</vt:lpstr>
      <vt:lpstr>Slide 5</vt:lpstr>
      <vt:lpstr>Slide 6</vt:lpstr>
      <vt:lpstr>Slide 7</vt:lpstr>
      <vt:lpstr>Slide 8</vt:lpstr>
    </vt:vector>
  </TitlesOfParts>
  <Manager/>
  <Company>Beverly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admin</dc:creator>
  <cp:keywords/>
  <dc:description/>
  <cp:lastModifiedBy/>
  <cp:revision>1</cp:revision>
  <dcterms:created xsi:type="dcterms:W3CDTF">2011-04-07T02:14:10Z</dcterms:created>
  <dcterms:modified xsi:type="dcterms:W3CDTF">2011-04-07T05:37:24Z</dcterms:modified>
  <cp:category/>
</cp:coreProperties>
</file>